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72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9EC979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X, Z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3907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3 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Anticiper sa copie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Fais des traits sur la fiche 15  de ton </a:t>
            </a:r>
            <a:r>
              <a:rPr lang="fr-FR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600" dirty="0" err="1"/>
              <a:t>Copix</a:t>
            </a:r>
            <a:r>
              <a:rPr lang="fr-FR" sz="3600" dirty="0"/>
              <a:t> 15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730" y="1770971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05654230-5DC6-46C5-B98B-D7094BA3D393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Réécrire selon le niveau de langue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1B6137C-2D38-4F76-800C-EFDD0D4CB07C}"/>
              </a:ext>
            </a:extLst>
          </p:cNvPr>
          <p:cNvSpPr txBox="1"/>
          <p:nvPr/>
        </p:nvSpPr>
        <p:spPr>
          <a:xfrm>
            <a:off x="541665" y="1523000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601B139-ED92-4EF8-A03E-A82D80DB6573}"/>
              </a:ext>
            </a:extLst>
          </p:cNvPr>
          <p:cNvSpPr txBox="1"/>
          <p:nvPr/>
        </p:nvSpPr>
        <p:spPr>
          <a:xfrm>
            <a:off x="5890154" y="1523000"/>
            <a:ext cx="546364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C90EF89-B108-4CCD-BF44-A2EB05F4FED9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F694C3D-97FA-2C6A-D0A4-780E6CC609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64" t="23973" r="50757" b="10977"/>
          <a:stretch/>
        </p:blipFill>
        <p:spPr>
          <a:xfrm>
            <a:off x="1725140" y="1597356"/>
            <a:ext cx="3398981" cy="4461164"/>
          </a:xfrm>
          <a:prstGeom prst="rect">
            <a:avLst/>
          </a:prstGeom>
          <a:ln w="19050">
            <a:solidFill>
              <a:srgbClr val="F4944A"/>
            </a:solidFill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74FE7FE-208E-DA37-C7F8-A856FF3968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909" t="23292" r="50000" b="9159"/>
          <a:stretch/>
        </p:blipFill>
        <p:spPr>
          <a:xfrm>
            <a:off x="7453745" y="1323451"/>
            <a:ext cx="3546764" cy="4632510"/>
          </a:xfrm>
          <a:prstGeom prst="rect">
            <a:avLst/>
          </a:prstGeom>
          <a:ln w="19050">
            <a:solidFill>
              <a:srgbClr val="9EC979"/>
            </a:solidFill>
          </a:ln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Ecrire un dialogue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783339"/>
            <a:ext cx="6576926" cy="1368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partir d’une photo</a:t>
            </a: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099FD49-7995-4CC1-81A3-BDAB5C8DA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344" y="1920743"/>
            <a:ext cx="3271043" cy="218206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DF6F412-40ED-4928-975F-3CB2591460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5056" y="3822946"/>
            <a:ext cx="3392045" cy="218206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69A648C-4C1B-4A7E-BBD3-3E5266C303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00942"/>
            <a:ext cx="3782971" cy="262246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3A3F3A4-DCBE-4261-98A2-3AD7E31B6D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018" y="3822946"/>
            <a:ext cx="3642168" cy="243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109</Words>
  <Application>Microsoft Office PowerPoint</Application>
  <PresentationFormat>Grand écran</PresentationFormat>
  <Paragraphs>38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Réécrire selon le niveau de langue</vt:lpstr>
      <vt:lpstr>Ecrire un dialogue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35</cp:revision>
  <dcterms:created xsi:type="dcterms:W3CDTF">2021-07-17T07:25:24Z</dcterms:created>
  <dcterms:modified xsi:type="dcterms:W3CDTF">2022-08-03T15:47:59Z</dcterms:modified>
</cp:coreProperties>
</file>